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39" d="100"/>
          <a:sy n="39" d="100"/>
        </p:scale>
        <p:origin x="130" y="6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4172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29999" y="0"/>
            <a:ext cx="6857999" cy="10286998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10545363" y="4992008"/>
            <a:ext cx="1771650" cy="836294"/>
          </a:xfrm>
          <a:custGeom>
            <a:avLst/>
            <a:gdLst/>
            <a:ahLst/>
            <a:cxnLst/>
            <a:rect l="l" t="t" r="r" b="b"/>
            <a:pathLst>
              <a:path w="1771650" h="836295">
                <a:moveTo>
                  <a:pt x="1771246" y="835869"/>
                </a:moveTo>
                <a:lnTo>
                  <a:pt x="0" y="835869"/>
                </a:lnTo>
                <a:lnTo>
                  <a:pt x="0" y="0"/>
                </a:lnTo>
                <a:lnTo>
                  <a:pt x="1771246" y="0"/>
                </a:lnTo>
                <a:lnTo>
                  <a:pt x="1771246" y="835869"/>
                </a:lnTo>
                <a:close/>
              </a:path>
            </a:pathLst>
          </a:custGeom>
          <a:solidFill>
            <a:srgbClr val="7373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0907407" y="5432924"/>
            <a:ext cx="929005" cy="0"/>
          </a:xfrm>
          <a:custGeom>
            <a:avLst/>
            <a:gdLst/>
            <a:ahLst/>
            <a:cxnLst/>
            <a:rect l="l" t="t" r="r" b="b"/>
            <a:pathLst>
              <a:path w="929004">
                <a:moveTo>
                  <a:pt x="0" y="0"/>
                </a:moveTo>
                <a:lnTo>
                  <a:pt x="928376" y="0"/>
                </a:lnTo>
              </a:path>
            </a:pathLst>
          </a:custGeom>
          <a:ln w="4762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" name="bg object 2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835801" y="5337636"/>
            <a:ext cx="143171" cy="19057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458987" y="3373040"/>
            <a:ext cx="15370025" cy="14998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450" b="0" i="0">
                <a:solidFill>
                  <a:srgbClr val="37B5F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4100" b="0" i="0">
                <a:solidFill>
                  <a:schemeClr val="bg1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450" b="0" i="0">
                <a:solidFill>
                  <a:srgbClr val="37B5F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450" b="0" i="0">
                <a:solidFill>
                  <a:srgbClr val="37B5F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4172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925200" y="3716890"/>
            <a:ext cx="8437598" cy="19278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450" b="0" i="0">
                <a:solidFill>
                  <a:srgbClr val="37B5F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332911" y="3253803"/>
            <a:ext cx="11622176" cy="3736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100" b="0" i="0">
                <a:solidFill>
                  <a:schemeClr val="bg1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18" Type="http://schemas.openxmlformats.org/officeDocument/2006/relationships/image" Target="../media/image2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17" Type="http://schemas.openxmlformats.org/officeDocument/2006/relationships/image" Target="../media/image20.png"/><Relationship Id="rId2" Type="http://schemas.openxmlformats.org/officeDocument/2006/relationships/image" Target="../media/image5.png"/><Relationship Id="rId16" Type="http://schemas.openxmlformats.org/officeDocument/2006/relationships/image" Target="../media/image19.png"/><Relationship Id="rId20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5" Type="http://schemas.openxmlformats.org/officeDocument/2006/relationships/image" Target="../media/image18.png"/><Relationship Id="rId10" Type="http://schemas.openxmlformats.org/officeDocument/2006/relationships/image" Target="../media/image13.png"/><Relationship Id="rId19" Type="http://schemas.openxmlformats.org/officeDocument/2006/relationships/image" Target="../media/image22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4172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76779" y="405844"/>
            <a:ext cx="1304924" cy="200024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430000" y="0"/>
            <a:ext cx="6857998" cy="1028699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27899" y="3543300"/>
            <a:ext cx="9678670" cy="2499360"/>
          </a:xfrm>
          <a:prstGeom prst="rect">
            <a:avLst/>
          </a:prstGeom>
        </p:spPr>
        <p:txBody>
          <a:bodyPr vert="horz" wrap="square" lIns="0" tIns="95885" rIns="0" bIns="0" rtlCol="0">
            <a:spAutoFit/>
          </a:bodyPr>
          <a:lstStyle/>
          <a:p>
            <a:pPr marL="12065" marR="5080" indent="-635" algn="ctr">
              <a:lnSpc>
                <a:spcPts val="6380"/>
              </a:lnSpc>
              <a:spcBef>
                <a:spcPts val="755"/>
              </a:spcBef>
            </a:pPr>
            <a:r>
              <a:rPr sz="5750" spc="550" dirty="0">
                <a:solidFill>
                  <a:srgbClr val="FFFFFF"/>
                </a:solidFill>
              </a:rPr>
              <a:t>Nouveau </a:t>
            </a:r>
            <a:r>
              <a:rPr sz="5750" spc="555" dirty="0">
                <a:solidFill>
                  <a:srgbClr val="FFFFFF"/>
                </a:solidFill>
              </a:rPr>
              <a:t> </a:t>
            </a:r>
            <a:r>
              <a:rPr sz="5750" spc="585" dirty="0">
                <a:solidFill>
                  <a:srgbClr val="FFFFFF"/>
                </a:solidFill>
              </a:rPr>
              <a:t>RESPONSABLE</a:t>
            </a:r>
            <a:r>
              <a:rPr sz="5750" spc="-390" dirty="0">
                <a:solidFill>
                  <a:srgbClr val="FFFFFF"/>
                </a:solidFill>
              </a:rPr>
              <a:t> </a:t>
            </a:r>
            <a:r>
              <a:rPr sz="5750" spc="580" dirty="0">
                <a:solidFill>
                  <a:srgbClr val="FFFFFF"/>
                </a:solidFill>
              </a:rPr>
              <a:t>PROJET</a:t>
            </a:r>
            <a:endParaRPr sz="5750" dirty="0"/>
          </a:p>
          <a:p>
            <a:pPr marL="210820" algn="ctr">
              <a:lnSpc>
                <a:spcPts val="6055"/>
              </a:lnSpc>
            </a:pPr>
            <a:r>
              <a:rPr sz="5550" spc="590" dirty="0">
                <a:solidFill>
                  <a:srgbClr val="FFFFFF"/>
                </a:solidFill>
              </a:rPr>
              <a:t>de</a:t>
            </a:r>
            <a:r>
              <a:rPr sz="5550" spc="-385" dirty="0">
                <a:solidFill>
                  <a:srgbClr val="FFFFFF"/>
                </a:solidFill>
              </a:rPr>
              <a:t> </a:t>
            </a:r>
            <a:r>
              <a:rPr sz="5550" spc="405" dirty="0">
                <a:solidFill>
                  <a:srgbClr val="FFFFFF"/>
                </a:solidFill>
              </a:rPr>
              <a:t>SJE</a:t>
            </a:r>
            <a:endParaRPr sz="5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58987" y="3373040"/>
            <a:ext cx="6998970" cy="149987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9650" spc="-25" dirty="0">
                <a:solidFill>
                  <a:srgbClr val="F5F1F1"/>
                </a:solidFill>
                <a:latin typeface="Georgia"/>
                <a:cs typeface="Georgia"/>
              </a:rPr>
              <a:t>Yahya</a:t>
            </a:r>
            <a:r>
              <a:rPr sz="9650" spc="90" dirty="0">
                <a:solidFill>
                  <a:srgbClr val="F5F1F1"/>
                </a:solidFill>
                <a:latin typeface="Georgia"/>
                <a:cs typeface="Georgia"/>
              </a:rPr>
              <a:t> </a:t>
            </a:r>
            <a:r>
              <a:rPr sz="9650" spc="-5" dirty="0">
                <a:solidFill>
                  <a:srgbClr val="F5F1F1"/>
                </a:solidFill>
                <a:latin typeface="Georgia"/>
                <a:cs typeface="Georgia"/>
              </a:rPr>
              <a:t>Allaya</a:t>
            </a:r>
            <a:endParaRPr sz="9650">
              <a:latin typeface="Georgia"/>
              <a:cs typeface="Georgi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58987" y="5806826"/>
            <a:ext cx="8169909" cy="4591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850" spc="-575" dirty="0">
                <a:solidFill>
                  <a:srgbClr val="F5F1F1"/>
                </a:solidFill>
                <a:latin typeface="Lucida Sans Unicode"/>
                <a:cs typeface="Lucida Sans Unicode"/>
              </a:rPr>
              <a:t>1</a:t>
            </a:r>
            <a:r>
              <a:rPr sz="2850" spc="-10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2850" spc="85" dirty="0">
                <a:solidFill>
                  <a:srgbClr val="F5F1F1"/>
                </a:solidFill>
                <a:latin typeface="Lucida Sans Unicode"/>
                <a:cs typeface="Lucida Sans Unicode"/>
              </a:rPr>
              <a:t>ère</a:t>
            </a:r>
            <a:r>
              <a:rPr sz="2850" spc="-10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2850" spc="35" dirty="0">
                <a:solidFill>
                  <a:srgbClr val="F5F1F1"/>
                </a:solidFill>
                <a:latin typeface="Lucida Sans Unicode"/>
                <a:cs typeface="Lucida Sans Unicode"/>
              </a:rPr>
              <a:t>année</a:t>
            </a:r>
            <a:r>
              <a:rPr sz="2850" spc="-10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2850" spc="65" dirty="0">
                <a:solidFill>
                  <a:srgbClr val="F5F1F1"/>
                </a:solidFill>
                <a:latin typeface="Lucida Sans Unicode"/>
                <a:cs typeface="Lucida Sans Unicode"/>
              </a:rPr>
              <a:t>à</a:t>
            </a:r>
            <a:r>
              <a:rPr sz="2850" spc="-10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2850" spc="35" dirty="0">
                <a:solidFill>
                  <a:srgbClr val="F5F1F1"/>
                </a:solidFill>
                <a:latin typeface="Lucida Sans Unicode"/>
                <a:cs typeface="Lucida Sans Unicode"/>
              </a:rPr>
              <a:t>supcom</a:t>
            </a:r>
            <a:r>
              <a:rPr sz="2850" spc="-10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2850" spc="80" dirty="0">
                <a:solidFill>
                  <a:srgbClr val="F5F1F1"/>
                </a:solidFill>
                <a:latin typeface="Lucida Sans Unicode"/>
                <a:cs typeface="Lucida Sans Unicode"/>
              </a:rPr>
              <a:t>et</a:t>
            </a:r>
            <a:r>
              <a:rPr sz="2850" spc="-10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2850" spc="-65" dirty="0">
                <a:solidFill>
                  <a:srgbClr val="F5F1F1"/>
                </a:solidFill>
                <a:latin typeface="Lucida Sans Unicode"/>
                <a:cs typeface="Lucida Sans Unicode"/>
              </a:rPr>
              <a:t>adjoint</a:t>
            </a:r>
            <a:r>
              <a:rPr sz="2850" spc="-11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2850" spc="-60" dirty="0">
                <a:solidFill>
                  <a:srgbClr val="F5F1F1"/>
                </a:solidFill>
                <a:latin typeface="Lucida Sans Unicode"/>
                <a:cs typeface="Lucida Sans Unicode"/>
              </a:rPr>
              <a:t>du</a:t>
            </a:r>
            <a:r>
              <a:rPr sz="2850" spc="-10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2850" spc="55" dirty="0">
                <a:solidFill>
                  <a:srgbClr val="F5F1F1"/>
                </a:solidFill>
                <a:latin typeface="Lucida Sans Unicode"/>
                <a:cs typeface="Lucida Sans Unicode"/>
              </a:rPr>
              <a:t>pôle</a:t>
            </a:r>
            <a:r>
              <a:rPr sz="2850" spc="-10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2850" spc="-25" dirty="0">
                <a:solidFill>
                  <a:srgbClr val="F5F1F1"/>
                </a:solidFill>
                <a:latin typeface="Lucida Sans Unicode"/>
                <a:cs typeface="Lucida Sans Unicode"/>
              </a:rPr>
              <a:t>projet</a:t>
            </a:r>
            <a:endParaRPr sz="28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"/>
            <a:ext cx="18288000" cy="10287000"/>
            <a:chOff x="0" y="1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727269" y="1228181"/>
              <a:ext cx="2560730" cy="6356148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050665" y="1502471"/>
              <a:ext cx="2237334" cy="576562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663932" y="4773041"/>
              <a:ext cx="7486650" cy="371475"/>
            </a:xfrm>
            <a:custGeom>
              <a:avLst/>
              <a:gdLst/>
              <a:ahLst/>
              <a:cxnLst/>
              <a:rect l="l" t="t" r="r" b="b"/>
              <a:pathLst>
                <a:path w="7486650" h="371475">
                  <a:moveTo>
                    <a:pt x="7486649" y="371474"/>
                  </a:moveTo>
                  <a:lnTo>
                    <a:pt x="0" y="371474"/>
                  </a:lnTo>
                  <a:lnTo>
                    <a:pt x="0" y="0"/>
                  </a:lnTo>
                  <a:lnTo>
                    <a:pt x="7486649" y="0"/>
                  </a:lnTo>
                  <a:lnTo>
                    <a:pt x="7486649" y="3714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257029" y="2653967"/>
            <a:ext cx="7658100" cy="20554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3300" b="1" spc="-1355" dirty="0">
                <a:solidFill>
                  <a:srgbClr val="0C1512"/>
                </a:solidFill>
                <a:latin typeface="Tahoma"/>
                <a:cs typeface="Tahoma"/>
              </a:rPr>
              <a:t>Expérience</a:t>
            </a:r>
            <a:endParaRPr sz="13300">
              <a:latin typeface="Tahoma"/>
              <a:cs typeface="Tahoma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7945408" y="1"/>
            <a:ext cx="10342880" cy="10287000"/>
            <a:chOff x="7945408" y="1"/>
            <a:chExt cx="10342880" cy="10287000"/>
          </a:xfrm>
        </p:grpSpPr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629377" y="6923491"/>
              <a:ext cx="3658621" cy="3363508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4842074" y="7211028"/>
              <a:ext cx="3353856" cy="3075970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3899531" y="1"/>
              <a:ext cx="3535436" cy="2666853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4222927" y="1"/>
              <a:ext cx="3013517" cy="2291809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2359041" y="2134226"/>
              <a:ext cx="4115770" cy="6016561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2662440" y="2391569"/>
              <a:ext cx="3540406" cy="5407381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9448336" y="1"/>
              <a:ext cx="4556207" cy="6120847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9784106" y="1"/>
              <a:ext cx="3919466" cy="5731454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7945408" y="5544578"/>
              <a:ext cx="4265251" cy="4742421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157810" y="5831716"/>
              <a:ext cx="3749391" cy="4455283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7459364" y="1"/>
              <a:ext cx="828634" cy="1323145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17782760" y="1"/>
              <a:ext cx="505238" cy="1039723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17868591" y="8836980"/>
              <a:ext cx="419407" cy="1450019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18071489" y="9538459"/>
              <a:ext cx="216509" cy="748540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11376435" y="7645302"/>
              <a:ext cx="3612137" cy="2641697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11585498" y="7927924"/>
              <a:ext cx="3104388" cy="235907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162612" y="3720497"/>
            <a:ext cx="180975" cy="180974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162612" y="4606432"/>
            <a:ext cx="180975" cy="18097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162612" y="5577839"/>
            <a:ext cx="180975" cy="180974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xfrm>
            <a:off x="3332911" y="3253803"/>
            <a:ext cx="11622176" cy="36789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57175">
              <a:lnSpc>
                <a:spcPct val="150000"/>
              </a:lnSpc>
              <a:spcBef>
                <a:spcPts val="100"/>
              </a:spcBef>
            </a:pPr>
            <a:r>
              <a:rPr spc="65" dirty="0"/>
              <a:t>Manque</a:t>
            </a:r>
            <a:r>
              <a:rPr spc="-35" dirty="0"/>
              <a:t> </a:t>
            </a:r>
            <a:r>
              <a:rPr spc="45" dirty="0"/>
              <a:t>d’intégration</a:t>
            </a:r>
            <a:r>
              <a:rPr spc="-35" dirty="0"/>
              <a:t> </a:t>
            </a:r>
            <a:r>
              <a:rPr spc="-10" dirty="0"/>
              <a:t>des</a:t>
            </a:r>
            <a:r>
              <a:rPr spc="-30" dirty="0"/>
              <a:t> </a:t>
            </a:r>
            <a:r>
              <a:rPr spc="45" dirty="0"/>
              <a:t>membres.</a:t>
            </a:r>
          </a:p>
          <a:p>
            <a:pPr marL="257175" marR="5080">
              <a:lnSpc>
                <a:spcPct val="150000"/>
              </a:lnSpc>
            </a:pPr>
            <a:r>
              <a:rPr spc="65" dirty="0"/>
              <a:t>Manque</a:t>
            </a:r>
            <a:r>
              <a:rPr spc="-35" dirty="0"/>
              <a:t> </a:t>
            </a:r>
            <a:r>
              <a:rPr spc="60" dirty="0"/>
              <a:t>de</a:t>
            </a:r>
            <a:r>
              <a:rPr spc="-30" dirty="0"/>
              <a:t> </a:t>
            </a:r>
            <a:r>
              <a:rPr spc="20" dirty="0"/>
              <a:t>présence</a:t>
            </a:r>
            <a:r>
              <a:rPr spc="-35" dirty="0"/>
              <a:t> </a:t>
            </a:r>
            <a:r>
              <a:rPr spc="155" dirty="0"/>
              <a:t>pour</a:t>
            </a:r>
            <a:r>
              <a:rPr spc="-30" dirty="0"/>
              <a:t> </a:t>
            </a:r>
            <a:r>
              <a:rPr spc="-65" dirty="0"/>
              <a:t>les</a:t>
            </a:r>
            <a:r>
              <a:rPr spc="-35" dirty="0"/>
              <a:t> </a:t>
            </a:r>
            <a:r>
              <a:rPr spc="80" dirty="0"/>
              <a:t>membres</a:t>
            </a:r>
            <a:r>
              <a:rPr spc="-30" dirty="0"/>
              <a:t> </a:t>
            </a:r>
            <a:r>
              <a:rPr spc="-5" dirty="0"/>
              <a:t>seniors. </a:t>
            </a:r>
            <a:r>
              <a:rPr spc="-1075" dirty="0"/>
              <a:t> </a:t>
            </a:r>
            <a:r>
              <a:rPr spc="65" dirty="0"/>
              <a:t>Manque</a:t>
            </a:r>
            <a:r>
              <a:rPr spc="-30" dirty="0"/>
              <a:t> </a:t>
            </a:r>
            <a:r>
              <a:rPr spc="60" dirty="0"/>
              <a:t>de</a:t>
            </a:r>
            <a:r>
              <a:rPr spc="-25" dirty="0"/>
              <a:t> </a:t>
            </a:r>
            <a:r>
              <a:rPr spc="80" dirty="0"/>
              <a:t>coordination</a:t>
            </a:r>
            <a:r>
              <a:rPr spc="-25" dirty="0"/>
              <a:t> </a:t>
            </a:r>
            <a:r>
              <a:rPr spc="-110" dirty="0"/>
              <a:t>avec</a:t>
            </a:r>
            <a:r>
              <a:rPr spc="-25" dirty="0"/>
              <a:t> </a:t>
            </a:r>
            <a:r>
              <a:rPr spc="-65" dirty="0"/>
              <a:t>les</a:t>
            </a:r>
            <a:r>
              <a:rPr spc="-25" dirty="0"/>
              <a:t> </a:t>
            </a:r>
            <a:r>
              <a:rPr spc="45" dirty="0"/>
              <a:t>autres</a:t>
            </a:r>
            <a:r>
              <a:rPr spc="-25" dirty="0"/>
              <a:t> </a:t>
            </a:r>
            <a:r>
              <a:rPr spc="-15" dirty="0"/>
              <a:t>poles.</a:t>
            </a:r>
            <a:endParaRPr lang="en-US" spc="-15" dirty="0"/>
          </a:p>
          <a:p>
            <a:pPr marL="257175" marR="5080">
              <a:lnSpc>
                <a:spcPct val="150000"/>
              </a:lnSpc>
            </a:pPr>
            <a:r>
              <a:rPr lang="fr-FR" spc="25" dirty="0"/>
              <a:t>Difficulté d'obtenir les formations nécessaires.</a:t>
            </a:r>
            <a:endParaRPr spc="-15" dirty="0"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483597" y="684799"/>
            <a:ext cx="5222003" cy="101373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6500" spc="635" dirty="0">
                <a:solidFill>
                  <a:srgbClr val="D5A681"/>
                </a:solidFill>
                <a:latin typeface="Trebuchet MS"/>
                <a:cs typeface="Trebuchet MS"/>
              </a:rPr>
              <a:t>Faibl</a:t>
            </a:r>
            <a:r>
              <a:rPr lang="en-US" sz="6500" spc="635" dirty="0">
                <a:solidFill>
                  <a:srgbClr val="D5A681"/>
                </a:solidFill>
                <a:latin typeface="Trebuchet MS"/>
                <a:cs typeface="Trebuchet MS"/>
              </a:rPr>
              <a:t>esses:</a:t>
            </a:r>
            <a:endParaRPr sz="3350" dirty="0">
              <a:latin typeface="Sitka Subheading"/>
              <a:cs typeface="Sitka Subheading"/>
            </a:endParaRPr>
          </a:p>
        </p:txBody>
      </p:sp>
      <p:pic>
        <p:nvPicPr>
          <p:cNvPr id="8" name="object 4">
            <a:extLst>
              <a:ext uri="{FF2B5EF4-FFF2-40B4-BE49-F238E27FC236}">
                <a16:creationId xmlns:a16="http://schemas.microsoft.com/office/drawing/2014/main" id="{75A6A2C6-70EF-4E7B-88AA-B6A778353ED3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151936" y="6516052"/>
            <a:ext cx="180975" cy="18097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30247" y="2552700"/>
            <a:ext cx="152400" cy="15239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30247" y="6134100"/>
            <a:ext cx="152400" cy="15239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371600" y="2324100"/>
            <a:ext cx="16722725" cy="5425203"/>
          </a:xfrm>
          <a:prstGeom prst="rect">
            <a:avLst/>
          </a:prstGeom>
        </p:spPr>
        <p:txBody>
          <a:bodyPr vert="horz" wrap="square" lIns="0" tIns="946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45"/>
              </a:spcBef>
            </a:pPr>
            <a:r>
              <a:rPr sz="34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Diviser</a:t>
            </a:r>
            <a:r>
              <a:rPr sz="34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les</a:t>
            </a:r>
            <a:r>
              <a:rPr sz="34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membres</a:t>
            </a:r>
            <a:r>
              <a:rPr sz="34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du</a:t>
            </a:r>
            <a:r>
              <a:rPr sz="34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pole</a:t>
            </a:r>
            <a:r>
              <a:rPr sz="34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en</a:t>
            </a:r>
            <a:r>
              <a:rPr sz="34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3</a:t>
            </a:r>
            <a:r>
              <a:rPr sz="34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parties</a:t>
            </a:r>
            <a:r>
              <a:rPr sz="34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-140" dirty="0">
                <a:solidFill>
                  <a:srgbClr val="FFFFFF"/>
                </a:solidFill>
                <a:latin typeface="Microsoft Sans Serif"/>
                <a:cs typeface="Microsoft Sans Serif"/>
              </a:rPr>
              <a:t>:</a:t>
            </a:r>
            <a:endParaRPr sz="3400" dirty="0">
              <a:latin typeface="Microsoft Sans Serif"/>
              <a:cs typeface="Microsoft Sans Serif"/>
            </a:endParaRPr>
          </a:p>
          <a:p>
            <a:pPr marL="3397250">
              <a:lnSpc>
                <a:spcPct val="100000"/>
              </a:lnSpc>
              <a:spcBef>
                <a:spcPts val="645"/>
              </a:spcBef>
            </a:pPr>
            <a:r>
              <a:rPr sz="34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-</a:t>
            </a:r>
            <a:r>
              <a:rPr sz="3400" spc="35" dirty="0" err="1">
                <a:solidFill>
                  <a:srgbClr val="FFFFFF"/>
                </a:solidFill>
                <a:latin typeface="Microsoft Sans Serif"/>
                <a:cs typeface="Microsoft Sans Serif"/>
              </a:rPr>
              <a:t>une</a:t>
            </a:r>
            <a:r>
              <a:rPr sz="34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lang="en-US" sz="3400" spc="50">
                <a:solidFill>
                  <a:srgbClr val="FFFFFF"/>
                </a:solidFill>
                <a:latin typeface="Microsoft Sans Serif"/>
                <a:cs typeface="Microsoft Sans Serif"/>
              </a:rPr>
              <a:t>autre</a:t>
            </a:r>
            <a:r>
              <a:rPr sz="3400" spc="-3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maîtrise</a:t>
            </a:r>
            <a:r>
              <a:rPr sz="34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en</a:t>
            </a:r>
            <a:r>
              <a:rPr sz="34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dev</a:t>
            </a:r>
            <a:r>
              <a:rPr sz="34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mobile</a:t>
            </a:r>
            <a:endParaRPr sz="3400" dirty="0">
              <a:latin typeface="Microsoft Sans Serif"/>
              <a:cs typeface="Microsoft Sans Serif"/>
            </a:endParaRPr>
          </a:p>
          <a:p>
            <a:pPr marL="3470910">
              <a:lnSpc>
                <a:spcPct val="100000"/>
              </a:lnSpc>
              <a:spcBef>
                <a:spcPts val="645"/>
              </a:spcBef>
            </a:pPr>
            <a:r>
              <a:rPr sz="34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-</a:t>
            </a:r>
            <a:r>
              <a:rPr sz="3400" spc="35" dirty="0" err="1">
                <a:solidFill>
                  <a:srgbClr val="FFFFFF"/>
                </a:solidFill>
                <a:latin typeface="Microsoft Sans Serif"/>
                <a:cs typeface="Microsoft Sans Serif"/>
              </a:rPr>
              <a:t>une</a:t>
            </a:r>
            <a:r>
              <a:rPr sz="34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lang="en-US" sz="3400" spc="50" dirty="0" err="1">
                <a:solidFill>
                  <a:srgbClr val="FFFFFF"/>
                </a:solidFill>
                <a:latin typeface="Microsoft Sans Serif"/>
                <a:cs typeface="Microsoft Sans Serif"/>
              </a:rPr>
              <a:t>équipe</a:t>
            </a:r>
            <a:r>
              <a:rPr sz="34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en</a:t>
            </a:r>
            <a:r>
              <a:rPr sz="34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dev</a:t>
            </a:r>
            <a:r>
              <a:rPr sz="34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Web </a:t>
            </a:r>
            <a:r>
              <a:rPr sz="34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maîtrise</a:t>
            </a:r>
            <a:r>
              <a:rPr sz="34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en</a:t>
            </a:r>
            <a:r>
              <a:rPr sz="34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Front-end</a:t>
            </a:r>
            <a:endParaRPr sz="3400" dirty="0">
              <a:latin typeface="Microsoft Sans Serif"/>
              <a:cs typeface="Microsoft Sans Serif"/>
            </a:endParaRPr>
          </a:p>
          <a:p>
            <a:pPr marL="3533140">
              <a:lnSpc>
                <a:spcPct val="100000"/>
              </a:lnSpc>
              <a:spcBef>
                <a:spcPts val="645"/>
              </a:spcBef>
            </a:pPr>
            <a:r>
              <a:rPr sz="34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-</a:t>
            </a:r>
            <a:r>
              <a:rPr sz="3400" spc="35" dirty="0" err="1">
                <a:solidFill>
                  <a:srgbClr val="FFFFFF"/>
                </a:solidFill>
                <a:latin typeface="Microsoft Sans Serif"/>
                <a:cs typeface="Microsoft Sans Serif"/>
              </a:rPr>
              <a:t>une</a:t>
            </a:r>
            <a:r>
              <a:rPr sz="34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lang="en-US" sz="3400" spc="50" dirty="0" err="1">
                <a:solidFill>
                  <a:srgbClr val="FFFFFF"/>
                </a:solidFill>
                <a:latin typeface="Microsoft Sans Serif"/>
                <a:cs typeface="Microsoft Sans Serif"/>
              </a:rPr>
              <a:t>équipe</a:t>
            </a:r>
            <a:r>
              <a:rPr sz="34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en</a:t>
            </a:r>
            <a:r>
              <a:rPr sz="34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dev</a:t>
            </a:r>
            <a:r>
              <a:rPr sz="34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Web</a:t>
            </a:r>
            <a:r>
              <a:rPr sz="34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maîtrise</a:t>
            </a:r>
            <a:r>
              <a:rPr sz="34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40" dirty="0" err="1">
                <a:solidFill>
                  <a:srgbClr val="FFFFFF"/>
                </a:solidFill>
                <a:latin typeface="Microsoft Sans Serif"/>
                <a:cs typeface="Microsoft Sans Serif"/>
              </a:rPr>
              <a:t>en</a:t>
            </a:r>
            <a:r>
              <a:rPr sz="34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4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Back-end</a:t>
            </a:r>
            <a:endParaRPr lang="en-US" sz="3400" spc="-30" dirty="0">
              <a:solidFill>
                <a:srgbClr val="FFFFFF"/>
              </a:solidFill>
              <a:latin typeface="Microsoft Sans Serif"/>
              <a:cs typeface="Microsoft Sans Serif"/>
            </a:endParaRPr>
          </a:p>
          <a:p>
            <a:pPr marL="3533140">
              <a:lnSpc>
                <a:spcPct val="100000"/>
              </a:lnSpc>
              <a:spcBef>
                <a:spcPts val="645"/>
              </a:spcBef>
            </a:pPr>
            <a:endParaRPr sz="3400" dirty="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4000" dirty="0">
              <a:latin typeface="Microsoft Sans Serif"/>
              <a:cs typeface="Microsoft Sans Serif"/>
            </a:endParaRPr>
          </a:p>
          <a:p>
            <a:pPr>
              <a:spcBef>
                <a:spcPts val="25"/>
              </a:spcBef>
            </a:pPr>
            <a:r>
              <a:rPr lang="fr-FR" sz="340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Pour les seniors </a:t>
            </a:r>
            <a:r>
              <a:rPr lang="en-US" sz="3400" dirty="0">
                <a:solidFill>
                  <a:schemeClr val="bg1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qui </a:t>
            </a:r>
            <a:r>
              <a:rPr lang="en-US" sz="3400" dirty="0" err="1">
                <a:solidFill>
                  <a:schemeClr val="bg1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décidé</a:t>
            </a:r>
            <a:r>
              <a:rPr lang="en-US" sz="3400" dirty="0">
                <a:solidFill>
                  <a:schemeClr val="bg1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de </a:t>
            </a:r>
            <a:r>
              <a:rPr lang="en-US" sz="3400" dirty="0" err="1">
                <a:solidFill>
                  <a:schemeClr val="bg1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rejoindre</a:t>
            </a:r>
            <a:r>
              <a:rPr lang="en-US" sz="3400" dirty="0">
                <a:solidFill>
                  <a:schemeClr val="bg1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le </a:t>
            </a:r>
            <a:r>
              <a:rPr lang="en-US" sz="3400" dirty="0" err="1">
                <a:solidFill>
                  <a:schemeClr val="bg1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pôle</a:t>
            </a:r>
            <a:r>
              <a:rPr lang="en-US" sz="3400" dirty="0">
                <a:solidFill>
                  <a:schemeClr val="bg1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3400" dirty="0" err="1">
                <a:solidFill>
                  <a:schemeClr val="bg1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projet</a:t>
            </a:r>
            <a:r>
              <a:rPr lang="en-US" sz="3400" dirty="0">
                <a:solidFill>
                  <a:schemeClr val="bg1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fr-FR" sz="340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, ils auront la documentation et la formation nécessaires durant la fin d'été et le début d'année pour rattraper.</a:t>
            </a:r>
            <a:endParaRPr lang="fr-FR" sz="3400" dirty="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150" dirty="0">
              <a:latin typeface="Microsoft Sans Serif"/>
              <a:cs typeface="Microsoft Sans Serif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55870" y="463310"/>
            <a:ext cx="5735530" cy="101373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z="6500" spc="575" dirty="0">
                <a:solidFill>
                  <a:srgbClr val="D5A681"/>
                </a:solidFill>
                <a:latin typeface="Trebuchet MS"/>
                <a:cs typeface="Trebuchet MS"/>
              </a:rPr>
              <a:t>Pro</a:t>
            </a:r>
            <a:r>
              <a:rPr sz="6500" spc="575" dirty="0">
                <a:solidFill>
                  <a:srgbClr val="D5A681"/>
                </a:solidFill>
                <a:latin typeface="Trebuchet MS"/>
                <a:cs typeface="Trebuchet MS"/>
              </a:rPr>
              <a:t>p</a:t>
            </a:r>
            <a:r>
              <a:rPr lang="en-US" sz="6500" spc="575" dirty="0">
                <a:solidFill>
                  <a:srgbClr val="D5A681"/>
                </a:solidFill>
                <a:latin typeface="Trebuchet MS"/>
                <a:cs typeface="Trebuchet MS"/>
              </a:rPr>
              <a:t>osition:</a:t>
            </a:r>
            <a:endParaRPr sz="3350" dirty="0">
              <a:latin typeface="Sitka Subheading"/>
              <a:cs typeface="Sitka Subheading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6">
            <a:extLst>
              <a:ext uri="{FF2B5EF4-FFF2-40B4-BE49-F238E27FC236}">
                <a16:creationId xmlns:a16="http://schemas.microsoft.com/office/drawing/2014/main" id="{4E200ECC-D481-4471-85BA-818BCC5BCC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55870" y="463310"/>
            <a:ext cx="5735530" cy="101373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z="6500" spc="575" dirty="0">
                <a:solidFill>
                  <a:srgbClr val="D5A681"/>
                </a:solidFill>
                <a:latin typeface="Trebuchet MS"/>
                <a:cs typeface="Trebuchet MS"/>
              </a:rPr>
              <a:t>Pro</a:t>
            </a:r>
            <a:r>
              <a:rPr sz="6500" spc="575" dirty="0">
                <a:solidFill>
                  <a:srgbClr val="D5A681"/>
                </a:solidFill>
                <a:latin typeface="Trebuchet MS"/>
                <a:cs typeface="Trebuchet MS"/>
              </a:rPr>
              <a:t>p</a:t>
            </a:r>
            <a:r>
              <a:rPr lang="en-US" sz="6500" spc="575" dirty="0">
                <a:solidFill>
                  <a:srgbClr val="D5A681"/>
                </a:solidFill>
                <a:latin typeface="Trebuchet MS"/>
                <a:cs typeface="Trebuchet MS"/>
              </a:rPr>
              <a:t>osition:</a:t>
            </a:r>
            <a:endParaRPr sz="3350" dirty="0">
              <a:latin typeface="Sitka Subheading"/>
              <a:cs typeface="Sitka Subheading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40A58E-429E-49DD-B858-0A7F636B1971}"/>
              </a:ext>
            </a:extLst>
          </p:cNvPr>
          <p:cNvSpPr txBox="1"/>
          <p:nvPr/>
        </p:nvSpPr>
        <p:spPr>
          <a:xfrm>
            <a:off x="1295400" y="2324100"/>
            <a:ext cx="15260530" cy="4134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fr-FR" sz="34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Diviser </a:t>
            </a:r>
            <a:r>
              <a:rPr lang="fr-FR" sz="3400" spc="-55" dirty="0">
                <a:solidFill>
                  <a:srgbClr val="FFFFFF"/>
                </a:solidFill>
                <a:latin typeface="Microsoft Sans Serif"/>
                <a:cs typeface="Microsoft Sans Serif"/>
              </a:rPr>
              <a:t>les</a:t>
            </a:r>
            <a:r>
              <a:rPr lang="fr-FR" sz="34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lang="fr-FR" sz="34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membres</a:t>
            </a:r>
            <a:r>
              <a:rPr lang="fr-FR" sz="34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lang="fr-FR" sz="34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seniors</a:t>
            </a:r>
            <a:r>
              <a:rPr lang="fr-FR" sz="34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lang="fr-FR" sz="34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en</a:t>
            </a:r>
            <a:r>
              <a:rPr lang="fr-FR" sz="34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lang="fr-FR" sz="34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2</a:t>
            </a:r>
            <a:r>
              <a:rPr lang="fr-FR" sz="3400" spc="-3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lang="fr-FR" sz="34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groupes</a:t>
            </a:r>
            <a:r>
              <a:rPr lang="fr-FR" sz="34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lang="fr-FR" sz="3400" spc="-140" dirty="0">
                <a:solidFill>
                  <a:srgbClr val="FFFFFF"/>
                </a:solidFill>
                <a:latin typeface="Microsoft Sans Serif"/>
                <a:cs typeface="Microsoft Sans Serif"/>
              </a:rPr>
              <a:t>:</a:t>
            </a:r>
            <a:endParaRPr lang="fr-FR" sz="3400" dirty="0">
              <a:latin typeface="Microsoft Sans Serif"/>
              <a:cs typeface="Microsoft Sans Serif"/>
            </a:endParaRPr>
          </a:p>
          <a:p>
            <a:pPr marL="3060700" marR="13970" indent="-112395">
              <a:lnSpc>
                <a:spcPct val="115799"/>
              </a:lnSpc>
              <a:tabLst>
                <a:tab pos="4685030" algn="l"/>
                <a:tab pos="5819775" algn="l"/>
                <a:tab pos="7777480" algn="l"/>
                <a:tab pos="8515350" algn="l"/>
                <a:tab pos="10044430" algn="l"/>
                <a:tab pos="10627995" algn="l"/>
                <a:tab pos="11598910" algn="l"/>
                <a:tab pos="12336780" algn="l"/>
                <a:tab pos="13756005" algn="l"/>
                <a:tab pos="14186535" algn="l"/>
                <a:tab pos="16005175" algn="l"/>
              </a:tabLst>
            </a:pPr>
            <a:r>
              <a:rPr lang="fr-FR" sz="3400" spc="-45" dirty="0">
                <a:solidFill>
                  <a:srgbClr val="FFFFFF"/>
                </a:solidFill>
                <a:latin typeface="Microsoft Sans Serif"/>
                <a:cs typeface="Microsoft Sans Serif"/>
              </a:rPr>
              <a:t>-</a:t>
            </a:r>
            <a:r>
              <a:rPr lang="fr-FR" sz="3200" dirty="0">
                <a:solidFill>
                  <a:schemeClr val="bg1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Un groupe pour guider et encadrer les juniors et cela les aidera à acquérir des compétences en leadership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..</a:t>
            </a:r>
          </a:p>
          <a:p>
            <a:pPr marL="3060700" marR="13970" indent="-112395">
              <a:lnSpc>
                <a:spcPct val="115799"/>
              </a:lnSpc>
              <a:tabLst>
                <a:tab pos="4685030" algn="l"/>
                <a:tab pos="5819775" algn="l"/>
                <a:tab pos="7777480" algn="l"/>
                <a:tab pos="8515350" algn="l"/>
                <a:tab pos="10044430" algn="l"/>
                <a:tab pos="10627995" algn="l"/>
                <a:tab pos="11598910" algn="l"/>
                <a:tab pos="12336780" algn="l"/>
                <a:tab pos="13756005" algn="l"/>
                <a:tab pos="14186535" algn="l"/>
                <a:tab pos="16005175" algn="l"/>
              </a:tabLst>
            </a:pPr>
            <a:r>
              <a:rPr lang="fr-FR" sz="34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-groupe</a:t>
            </a:r>
            <a:r>
              <a:rPr lang="fr-FR" sz="34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lang="fr-FR" sz="34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pour</a:t>
            </a:r>
            <a:r>
              <a:rPr lang="fr-FR" sz="34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lang="fr-FR" sz="34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travailler</a:t>
            </a:r>
            <a:r>
              <a:rPr lang="fr-FR" sz="34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lang="fr-FR" sz="34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sur</a:t>
            </a:r>
            <a:r>
              <a:rPr lang="fr-FR" sz="34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lang="fr-FR" sz="34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des</a:t>
            </a:r>
            <a:r>
              <a:rPr lang="fr-FR" sz="34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lang="fr-FR" sz="34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projets</a:t>
            </a:r>
            <a:r>
              <a:rPr lang="fr-FR" sz="34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lang="fr-FR" sz="34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surtout</a:t>
            </a:r>
            <a:r>
              <a:rPr lang="fr-FR" sz="34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lang="fr-FR" sz="34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en</a:t>
            </a:r>
            <a:r>
              <a:rPr lang="fr-FR" sz="34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lang="fr-FR" sz="34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début</a:t>
            </a:r>
            <a:r>
              <a:rPr lang="fr-FR" sz="34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lang="fr-FR" sz="340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d'année</a:t>
            </a:r>
          </a:p>
          <a:p>
            <a:pPr marL="3060700" marR="13970" indent="-112395">
              <a:lnSpc>
                <a:spcPct val="115799"/>
              </a:lnSpc>
              <a:tabLst>
                <a:tab pos="4685030" algn="l"/>
                <a:tab pos="5819775" algn="l"/>
                <a:tab pos="7777480" algn="l"/>
                <a:tab pos="8515350" algn="l"/>
                <a:tab pos="10044430" algn="l"/>
                <a:tab pos="10627995" algn="l"/>
                <a:tab pos="11598910" algn="l"/>
                <a:tab pos="12336780" algn="l"/>
                <a:tab pos="13756005" algn="l"/>
                <a:tab pos="14186535" algn="l"/>
                <a:tab pos="16005175" algn="l"/>
              </a:tabLst>
            </a:pPr>
            <a:endParaRPr lang="fr-FR" sz="3400" dirty="0">
              <a:latin typeface="Microsoft Sans Serif"/>
              <a:cs typeface="Microsoft Sans Serif"/>
            </a:endParaRPr>
          </a:p>
          <a:p>
            <a:pPr marL="12700" marR="5080" algn="just">
              <a:lnSpc>
                <a:spcPct val="115799"/>
              </a:lnSpc>
              <a:spcBef>
                <a:spcPts val="5"/>
              </a:spcBef>
            </a:pPr>
            <a:endParaRPr lang="fr-FR" sz="3200" spc="25" dirty="0">
              <a:solidFill>
                <a:srgbClr val="FFFFFF"/>
              </a:solidFill>
              <a:latin typeface="Microsoft Sans Serif"/>
              <a:cs typeface="Microsoft Sans Serif"/>
            </a:endParaRPr>
          </a:p>
        </p:txBody>
      </p:sp>
      <p:pic>
        <p:nvPicPr>
          <p:cNvPr id="7" name="object 3">
            <a:extLst>
              <a:ext uri="{FF2B5EF4-FFF2-40B4-BE49-F238E27FC236}">
                <a16:creationId xmlns:a16="http://schemas.microsoft.com/office/drawing/2014/main" id="{BFB99B40-ADF4-4810-8613-8366479A80F8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30247" y="6925086"/>
            <a:ext cx="152400" cy="152399"/>
          </a:xfrm>
          <a:prstGeom prst="rect">
            <a:avLst/>
          </a:prstGeom>
        </p:spPr>
      </p:pic>
      <p:pic>
        <p:nvPicPr>
          <p:cNvPr id="8" name="object 2">
            <a:extLst>
              <a:ext uri="{FF2B5EF4-FFF2-40B4-BE49-F238E27FC236}">
                <a16:creationId xmlns:a16="http://schemas.microsoft.com/office/drawing/2014/main" id="{0B1384DE-1E4F-4725-B99D-C1BAE7908873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30247" y="2552700"/>
            <a:ext cx="152400" cy="1523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2AC00EC-DF0D-4D19-8030-6E34C8182C75}"/>
              </a:ext>
            </a:extLst>
          </p:cNvPr>
          <p:cNvSpPr txBox="1"/>
          <p:nvPr/>
        </p:nvSpPr>
        <p:spPr>
          <a:xfrm>
            <a:off x="1295400" y="6708899"/>
            <a:ext cx="1526053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4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Ajouter</a:t>
            </a:r>
            <a:r>
              <a:rPr lang="en-US" sz="34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34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une</a:t>
            </a:r>
            <a:r>
              <a:rPr lang="en-US" sz="34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prestation de services au </a:t>
            </a:r>
            <a:r>
              <a:rPr lang="en-US" sz="34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Sup’Com</a:t>
            </a:r>
            <a:r>
              <a:rPr lang="en-US" sz="34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Junior </a:t>
            </a:r>
            <a:r>
              <a:rPr lang="en-US" sz="34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Entreprise</a:t>
            </a:r>
            <a:r>
              <a:rPr lang="en-US" sz="34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: AI  </a:t>
            </a:r>
            <a:endParaRPr lang="en-US" sz="3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60072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02A3C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8145125" cy="10287000"/>
            <a:chOff x="0" y="0"/>
            <a:chExt cx="18145125" cy="10287000"/>
          </a:xfrm>
        </p:grpSpPr>
        <p:sp>
          <p:nvSpPr>
            <p:cNvPr id="4" name="object 4"/>
            <p:cNvSpPr/>
            <p:nvPr/>
          </p:nvSpPr>
          <p:spPr>
            <a:xfrm>
              <a:off x="140883" y="150536"/>
              <a:ext cx="18002250" cy="9982200"/>
            </a:xfrm>
            <a:custGeom>
              <a:avLst/>
              <a:gdLst/>
              <a:ahLst/>
              <a:cxnLst/>
              <a:rect l="l" t="t" r="r" b="b"/>
              <a:pathLst>
                <a:path w="18002250" h="9982200">
                  <a:moveTo>
                    <a:pt x="18002248" y="9982199"/>
                  </a:moveTo>
                  <a:lnTo>
                    <a:pt x="0" y="9982199"/>
                  </a:lnTo>
                  <a:lnTo>
                    <a:pt x="0" y="0"/>
                  </a:lnTo>
                  <a:lnTo>
                    <a:pt x="18002248" y="0"/>
                  </a:lnTo>
                  <a:lnTo>
                    <a:pt x="18002248" y="9982199"/>
                  </a:lnTo>
                  <a:close/>
                </a:path>
              </a:pathLst>
            </a:custGeom>
            <a:solidFill>
              <a:srgbClr val="37B5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145122" cy="102869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1000173" y="1783375"/>
              <a:ext cx="5234940" cy="4946650"/>
            </a:xfrm>
            <a:custGeom>
              <a:avLst/>
              <a:gdLst/>
              <a:ahLst/>
              <a:cxnLst/>
              <a:rect l="l" t="t" r="r" b="b"/>
              <a:pathLst>
                <a:path w="5234940" h="4946650">
                  <a:moveTo>
                    <a:pt x="0" y="4946317"/>
                  </a:moveTo>
                  <a:lnTo>
                    <a:pt x="1302568" y="4104390"/>
                  </a:lnTo>
                  <a:lnTo>
                    <a:pt x="2617310" y="2157436"/>
                  </a:lnTo>
                  <a:lnTo>
                    <a:pt x="3932053" y="2052195"/>
                  </a:lnTo>
                  <a:lnTo>
                    <a:pt x="5234621" y="0"/>
                  </a:lnTo>
                </a:path>
              </a:pathLst>
            </a:custGeom>
            <a:ln w="2435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1000173" y="3993432"/>
              <a:ext cx="5234940" cy="3683635"/>
            </a:xfrm>
            <a:custGeom>
              <a:avLst/>
              <a:gdLst/>
              <a:ahLst/>
              <a:cxnLst/>
              <a:rect l="l" t="t" r="r" b="b"/>
              <a:pathLst>
                <a:path w="5234940" h="3683634">
                  <a:moveTo>
                    <a:pt x="0" y="3683427"/>
                  </a:moveTo>
                  <a:lnTo>
                    <a:pt x="1302568" y="3472946"/>
                  </a:lnTo>
                  <a:lnTo>
                    <a:pt x="2617310" y="1262889"/>
                  </a:lnTo>
                  <a:lnTo>
                    <a:pt x="3932053" y="1946954"/>
                  </a:lnTo>
                  <a:lnTo>
                    <a:pt x="5234621" y="0"/>
                  </a:lnTo>
                </a:path>
              </a:pathLst>
            </a:custGeom>
            <a:ln w="24356">
              <a:solidFill>
                <a:srgbClr val="D9D9D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1000173" y="6308730"/>
              <a:ext cx="5234940" cy="1999614"/>
            </a:xfrm>
            <a:custGeom>
              <a:avLst/>
              <a:gdLst/>
              <a:ahLst/>
              <a:cxnLst/>
              <a:rect l="l" t="t" r="r" b="b"/>
              <a:pathLst>
                <a:path w="5234940" h="1999615">
                  <a:moveTo>
                    <a:pt x="0" y="1999574"/>
                  </a:moveTo>
                  <a:lnTo>
                    <a:pt x="1302568" y="1368130"/>
                  </a:lnTo>
                  <a:lnTo>
                    <a:pt x="2617310" y="0"/>
                  </a:lnTo>
                  <a:lnTo>
                    <a:pt x="3932053" y="420962"/>
                  </a:lnTo>
                  <a:lnTo>
                    <a:pt x="5234621" y="315722"/>
                  </a:lnTo>
                </a:path>
              </a:pathLst>
            </a:custGeom>
            <a:ln w="2435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10649947" y="8400747"/>
            <a:ext cx="677545" cy="2990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800" spc="-75" dirty="0">
                <a:solidFill>
                  <a:srgbClr val="202A3C"/>
                </a:solidFill>
                <a:latin typeface="Lucida Sans Unicode"/>
                <a:cs typeface="Lucida Sans Unicode"/>
              </a:rPr>
              <a:t>I</a:t>
            </a:r>
            <a:r>
              <a:rPr sz="1800" spc="-30" dirty="0">
                <a:solidFill>
                  <a:srgbClr val="202A3C"/>
                </a:solidFill>
                <a:latin typeface="Lucida Sans Unicode"/>
                <a:cs typeface="Lucida Sans Unicode"/>
              </a:rPr>
              <a:t>t</a:t>
            </a:r>
            <a:r>
              <a:rPr sz="1800" spc="120" dirty="0">
                <a:solidFill>
                  <a:srgbClr val="202A3C"/>
                </a:solidFill>
                <a:latin typeface="Lucida Sans Unicode"/>
                <a:cs typeface="Lucida Sans Unicode"/>
              </a:rPr>
              <a:t>e</a:t>
            </a:r>
            <a:r>
              <a:rPr sz="1800" spc="-65" dirty="0">
                <a:solidFill>
                  <a:srgbClr val="202A3C"/>
                </a:solidFill>
                <a:latin typeface="Lucida Sans Unicode"/>
                <a:cs typeface="Lucida Sans Unicode"/>
              </a:rPr>
              <a:t>m</a:t>
            </a:r>
            <a:r>
              <a:rPr sz="1800" spc="-70" dirty="0">
                <a:solidFill>
                  <a:srgbClr val="202A3C"/>
                </a:solidFill>
                <a:latin typeface="Lucida Sans Unicode"/>
                <a:cs typeface="Lucida Sans Unicode"/>
              </a:rPr>
              <a:t> </a:t>
            </a:r>
            <a:r>
              <a:rPr sz="1800" spc="-365" dirty="0">
                <a:solidFill>
                  <a:srgbClr val="202A3C"/>
                </a:solidFill>
                <a:latin typeface="Lucida Sans Unicode"/>
                <a:cs typeface="Lucida Sans Unicode"/>
              </a:rPr>
              <a:t>1</a:t>
            </a:r>
            <a:endParaRPr sz="1800">
              <a:latin typeface="Lucida Sans Unicode"/>
              <a:cs typeface="Lucida Sans Unicod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940629" y="8400747"/>
            <a:ext cx="726440" cy="2990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800" spc="-75" dirty="0">
                <a:solidFill>
                  <a:srgbClr val="202A3C"/>
                </a:solidFill>
                <a:latin typeface="Lucida Sans Unicode"/>
                <a:cs typeface="Lucida Sans Unicode"/>
              </a:rPr>
              <a:t>I</a:t>
            </a:r>
            <a:r>
              <a:rPr sz="1800" spc="-30" dirty="0">
                <a:solidFill>
                  <a:srgbClr val="202A3C"/>
                </a:solidFill>
                <a:latin typeface="Lucida Sans Unicode"/>
                <a:cs typeface="Lucida Sans Unicode"/>
              </a:rPr>
              <a:t>t</a:t>
            </a:r>
            <a:r>
              <a:rPr sz="1800" spc="120" dirty="0">
                <a:solidFill>
                  <a:srgbClr val="202A3C"/>
                </a:solidFill>
                <a:latin typeface="Lucida Sans Unicode"/>
                <a:cs typeface="Lucida Sans Unicode"/>
              </a:rPr>
              <a:t>e</a:t>
            </a:r>
            <a:r>
              <a:rPr sz="1800" spc="-65" dirty="0">
                <a:solidFill>
                  <a:srgbClr val="202A3C"/>
                </a:solidFill>
                <a:latin typeface="Lucida Sans Unicode"/>
                <a:cs typeface="Lucida Sans Unicode"/>
              </a:rPr>
              <a:t>m</a:t>
            </a:r>
            <a:r>
              <a:rPr sz="1800" spc="-70" dirty="0">
                <a:solidFill>
                  <a:srgbClr val="202A3C"/>
                </a:solidFill>
                <a:latin typeface="Lucida Sans Unicode"/>
                <a:cs typeface="Lucida Sans Unicode"/>
              </a:rPr>
              <a:t> </a:t>
            </a:r>
            <a:r>
              <a:rPr sz="1800" spc="20" dirty="0">
                <a:solidFill>
                  <a:srgbClr val="202A3C"/>
                </a:solidFill>
                <a:latin typeface="Lucida Sans Unicode"/>
                <a:cs typeface="Lucida Sans Unicode"/>
              </a:rPr>
              <a:t>2</a:t>
            </a:r>
            <a:endParaRPr sz="1800">
              <a:latin typeface="Lucida Sans Unicode"/>
              <a:cs typeface="Lucida Sans Unicod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254268" y="8400747"/>
            <a:ext cx="728980" cy="2990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800" spc="-75" dirty="0">
                <a:solidFill>
                  <a:srgbClr val="202A3C"/>
                </a:solidFill>
                <a:latin typeface="Lucida Sans Unicode"/>
                <a:cs typeface="Lucida Sans Unicode"/>
              </a:rPr>
              <a:t>I</a:t>
            </a:r>
            <a:r>
              <a:rPr sz="1800" spc="-30" dirty="0">
                <a:solidFill>
                  <a:srgbClr val="202A3C"/>
                </a:solidFill>
                <a:latin typeface="Lucida Sans Unicode"/>
                <a:cs typeface="Lucida Sans Unicode"/>
              </a:rPr>
              <a:t>t</a:t>
            </a:r>
            <a:r>
              <a:rPr sz="1800" spc="120" dirty="0">
                <a:solidFill>
                  <a:srgbClr val="202A3C"/>
                </a:solidFill>
                <a:latin typeface="Lucida Sans Unicode"/>
                <a:cs typeface="Lucida Sans Unicode"/>
              </a:rPr>
              <a:t>e</a:t>
            </a:r>
            <a:r>
              <a:rPr sz="1800" spc="-65" dirty="0">
                <a:solidFill>
                  <a:srgbClr val="202A3C"/>
                </a:solidFill>
                <a:latin typeface="Lucida Sans Unicode"/>
                <a:cs typeface="Lucida Sans Unicode"/>
              </a:rPr>
              <a:t>m</a:t>
            </a:r>
            <a:r>
              <a:rPr sz="1800" spc="-70" dirty="0">
                <a:solidFill>
                  <a:srgbClr val="202A3C"/>
                </a:solidFill>
                <a:latin typeface="Lucida Sans Unicode"/>
                <a:cs typeface="Lucida Sans Unicode"/>
              </a:rPr>
              <a:t> </a:t>
            </a:r>
            <a:r>
              <a:rPr sz="1800" spc="45" dirty="0">
                <a:solidFill>
                  <a:srgbClr val="202A3C"/>
                </a:solidFill>
                <a:latin typeface="Lucida Sans Unicode"/>
                <a:cs typeface="Lucida Sans Unicode"/>
              </a:rPr>
              <a:t>3</a:t>
            </a:r>
            <a:endParaRPr sz="1800">
              <a:latin typeface="Lucida Sans Unicode"/>
              <a:cs typeface="Lucida Sans Unicod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4570065" y="8400747"/>
            <a:ext cx="727710" cy="2990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800" spc="-75" dirty="0">
                <a:solidFill>
                  <a:srgbClr val="202A3C"/>
                </a:solidFill>
                <a:latin typeface="Lucida Sans Unicode"/>
                <a:cs typeface="Lucida Sans Unicode"/>
              </a:rPr>
              <a:t>I</a:t>
            </a:r>
            <a:r>
              <a:rPr sz="1800" spc="-30" dirty="0">
                <a:solidFill>
                  <a:srgbClr val="202A3C"/>
                </a:solidFill>
                <a:latin typeface="Lucida Sans Unicode"/>
                <a:cs typeface="Lucida Sans Unicode"/>
              </a:rPr>
              <a:t>t</a:t>
            </a:r>
            <a:r>
              <a:rPr sz="1800" spc="120" dirty="0">
                <a:solidFill>
                  <a:srgbClr val="202A3C"/>
                </a:solidFill>
                <a:latin typeface="Lucida Sans Unicode"/>
                <a:cs typeface="Lucida Sans Unicode"/>
              </a:rPr>
              <a:t>e</a:t>
            </a:r>
            <a:r>
              <a:rPr sz="1800" spc="-65" dirty="0">
                <a:solidFill>
                  <a:srgbClr val="202A3C"/>
                </a:solidFill>
                <a:latin typeface="Lucida Sans Unicode"/>
                <a:cs typeface="Lucida Sans Unicode"/>
              </a:rPr>
              <a:t>m</a:t>
            </a:r>
            <a:r>
              <a:rPr sz="1800" spc="-70" dirty="0">
                <a:solidFill>
                  <a:srgbClr val="202A3C"/>
                </a:solidFill>
                <a:latin typeface="Lucida Sans Unicode"/>
                <a:cs typeface="Lucida Sans Unicode"/>
              </a:rPr>
              <a:t> </a:t>
            </a:r>
            <a:r>
              <a:rPr sz="1800" spc="35" dirty="0">
                <a:solidFill>
                  <a:srgbClr val="202A3C"/>
                </a:solidFill>
                <a:latin typeface="Lucida Sans Unicode"/>
                <a:cs typeface="Lucida Sans Unicode"/>
              </a:rPr>
              <a:t>4</a:t>
            </a:r>
            <a:endParaRPr sz="1800">
              <a:latin typeface="Lucida Sans Unicode"/>
              <a:cs typeface="Lucida Sans Unicod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5885607" y="8400747"/>
            <a:ext cx="727075" cy="2990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800" spc="-75" dirty="0">
                <a:solidFill>
                  <a:srgbClr val="202A3C"/>
                </a:solidFill>
                <a:latin typeface="Lucida Sans Unicode"/>
                <a:cs typeface="Lucida Sans Unicode"/>
              </a:rPr>
              <a:t>I</a:t>
            </a:r>
            <a:r>
              <a:rPr sz="1800" spc="-30" dirty="0">
                <a:solidFill>
                  <a:srgbClr val="202A3C"/>
                </a:solidFill>
                <a:latin typeface="Lucida Sans Unicode"/>
                <a:cs typeface="Lucida Sans Unicode"/>
              </a:rPr>
              <a:t>t</a:t>
            </a:r>
            <a:r>
              <a:rPr sz="1800" spc="120" dirty="0">
                <a:solidFill>
                  <a:srgbClr val="202A3C"/>
                </a:solidFill>
                <a:latin typeface="Lucida Sans Unicode"/>
                <a:cs typeface="Lucida Sans Unicode"/>
              </a:rPr>
              <a:t>e</a:t>
            </a:r>
            <a:r>
              <a:rPr sz="1800" spc="-65" dirty="0">
                <a:solidFill>
                  <a:srgbClr val="202A3C"/>
                </a:solidFill>
                <a:latin typeface="Lucida Sans Unicode"/>
                <a:cs typeface="Lucida Sans Unicode"/>
              </a:rPr>
              <a:t>m</a:t>
            </a:r>
            <a:r>
              <a:rPr sz="1800" spc="-70" dirty="0">
                <a:solidFill>
                  <a:srgbClr val="202A3C"/>
                </a:solidFill>
                <a:latin typeface="Lucida Sans Unicode"/>
                <a:cs typeface="Lucida Sans Unicode"/>
              </a:rPr>
              <a:t> </a:t>
            </a:r>
            <a:r>
              <a:rPr sz="1800" spc="30" dirty="0">
                <a:solidFill>
                  <a:srgbClr val="202A3C"/>
                </a:solidFill>
                <a:latin typeface="Lucida Sans Unicode"/>
                <a:cs typeface="Lucida Sans Unicode"/>
              </a:rPr>
              <a:t>5</a:t>
            </a:r>
            <a:endParaRPr sz="1800">
              <a:latin typeface="Lucida Sans Unicode"/>
              <a:cs typeface="Lucida Sans Unicode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773854" y="1726666"/>
            <a:ext cx="16133018" cy="6584056"/>
            <a:chOff x="773854" y="1726666"/>
            <a:chExt cx="16133018" cy="6584056"/>
          </a:xfrm>
        </p:grpSpPr>
        <p:sp>
          <p:nvSpPr>
            <p:cNvPr id="15" name="object 15"/>
            <p:cNvSpPr/>
            <p:nvPr/>
          </p:nvSpPr>
          <p:spPr>
            <a:xfrm>
              <a:off x="10330802" y="1726666"/>
              <a:ext cx="6576059" cy="5269230"/>
            </a:xfrm>
            <a:custGeom>
              <a:avLst/>
              <a:gdLst/>
              <a:ahLst/>
              <a:cxnLst/>
              <a:rect l="l" t="t" r="r" b="b"/>
              <a:pathLst>
                <a:path w="6576059" h="5269230">
                  <a:moveTo>
                    <a:pt x="6575819" y="5260645"/>
                  </a:moveTo>
                  <a:lnTo>
                    <a:pt x="0" y="5260645"/>
                  </a:lnTo>
                  <a:lnTo>
                    <a:pt x="0" y="5268760"/>
                  </a:lnTo>
                  <a:lnTo>
                    <a:pt x="6575819" y="5268760"/>
                  </a:lnTo>
                  <a:lnTo>
                    <a:pt x="6575819" y="5260645"/>
                  </a:lnTo>
                  <a:close/>
                </a:path>
                <a:path w="6576059" h="5269230">
                  <a:moveTo>
                    <a:pt x="6575819" y="3945483"/>
                  </a:moveTo>
                  <a:lnTo>
                    <a:pt x="0" y="3945483"/>
                  </a:lnTo>
                  <a:lnTo>
                    <a:pt x="0" y="3953599"/>
                  </a:lnTo>
                  <a:lnTo>
                    <a:pt x="6575819" y="3953599"/>
                  </a:lnTo>
                  <a:lnTo>
                    <a:pt x="6575819" y="3945483"/>
                  </a:lnTo>
                  <a:close/>
                </a:path>
                <a:path w="6576059" h="5269230">
                  <a:moveTo>
                    <a:pt x="6575819" y="2630322"/>
                  </a:moveTo>
                  <a:lnTo>
                    <a:pt x="0" y="2630322"/>
                  </a:lnTo>
                  <a:lnTo>
                    <a:pt x="0" y="2638437"/>
                  </a:lnTo>
                  <a:lnTo>
                    <a:pt x="6575819" y="2638437"/>
                  </a:lnTo>
                  <a:lnTo>
                    <a:pt x="6575819" y="2630322"/>
                  </a:lnTo>
                  <a:close/>
                </a:path>
                <a:path w="6576059" h="5269230">
                  <a:moveTo>
                    <a:pt x="6575819" y="1315161"/>
                  </a:moveTo>
                  <a:lnTo>
                    <a:pt x="0" y="1315161"/>
                  </a:lnTo>
                  <a:lnTo>
                    <a:pt x="0" y="1323276"/>
                  </a:lnTo>
                  <a:lnTo>
                    <a:pt x="6575819" y="1323276"/>
                  </a:lnTo>
                  <a:lnTo>
                    <a:pt x="6575819" y="1315161"/>
                  </a:lnTo>
                  <a:close/>
                </a:path>
                <a:path w="6576059" h="5269230">
                  <a:moveTo>
                    <a:pt x="6575819" y="0"/>
                  </a:moveTo>
                  <a:lnTo>
                    <a:pt x="0" y="0"/>
                  </a:lnTo>
                  <a:lnTo>
                    <a:pt x="0" y="8115"/>
                  </a:lnTo>
                  <a:lnTo>
                    <a:pt x="6575819" y="8115"/>
                  </a:lnTo>
                  <a:lnTo>
                    <a:pt x="6575819" y="0"/>
                  </a:lnTo>
                  <a:close/>
                </a:path>
              </a:pathLst>
            </a:custGeom>
            <a:solidFill>
              <a:srgbClr val="202A3C">
                <a:alpha val="2470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10330813" y="8302467"/>
              <a:ext cx="6576059" cy="8255"/>
            </a:xfrm>
            <a:custGeom>
              <a:avLst/>
              <a:gdLst/>
              <a:ahLst/>
              <a:cxnLst/>
              <a:rect l="l" t="t" r="r" b="b"/>
              <a:pathLst>
                <a:path w="6576059" h="8254">
                  <a:moveTo>
                    <a:pt x="6575810" y="8118"/>
                  </a:moveTo>
                  <a:lnTo>
                    <a:pt x="0" y="8118"/>
                  </a:lnTo>
                  <a:lnTo>
                    <a:pt x="0" y="0"/>
                  </a:lnTo>
                  <a:lnTo>
                    <a:pt x="6575810" y="0"/>
                  </a:lnTo>
                  <a:lnTo>
                    <a:pt x="6575810" y="8118"/>
                  </a:lnTo>
                  <a:close/>
                </a:path>
              </a:pathLst>
            </a:custGeom>
            <a:solidFill>
              <a:srgbClr val="202A3C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10988394" y="1783322"/>
              <a:ext cx="5260975" cy="6523355"/>
            </a:xfrm>
            <a:custGeom>
              <a:avLst/>
              <a:gdLst/>
              <a:ahLst/>
              <a:cxnLst/>
              <a:rect l="l" t="t" r="r" b="b"/>
              <a:pathLst>
                <a:path w="5260975" h="6523355">
                  <a:moveTo>
                    <a:pt x="5260648" y="6523203"/>
                  </a:moveTo>
                  <a:lnTo>
                    <a:pt x="0" y="6523203"/>
                  </a:lnTo>
                  <a:lnTo>
                    <a:pt x="0" y="4945008"/>
                  </a:lnTo>
                  <a:lnTo>
                    <a:pt x="1315162" y="4103305"/>
                  </a:lnTo>
                  <a:lnTo>
                    <a:pt x="2630324" y="2156865"/>
                  </a:lnTo>
                  <a:lnTo>
                    <a:pt x="3945486" y="2051652"/>
                  </a:lnTo>
                  <a:lnTo>
                    <a:pt x="5260648" y="0"/>
                  </a:lnTo>
                  <a:lnTo>
                    <a:pt x="5260648" y="6523203"/>
                  </a:lnTo>
                  <a:close/>
                </a:path>
              </a:pathLst>
            </a:custGeom>
            <a:solidFill>
              <a:srgbClr val="FFFFFF">
                <a:alpha val="6470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10988394" y="3992795"/>
              <a:ext cx="5260975" cy="4314190"/>
            </a:xfrm>
            <a:custGeom>
              <a:avLst/>
              <a:gdLst/>
              <a:ahLst/>
              <a:cxnLst/>
              <a:rect l="l" t="t" r="r" b="b"/>
              <a:pathLst>
                <a:path w="5260975" h="4314190">
                  <a:moveTo>
                    <a:pt x="5260648" y="4313731"/>
                  </a:moveTo>
                  <a:lnTo>
                    <a:pt x="0" y="4313731"/>
                  </a:lnTo>
                  <a:lnTo>
                    <a:pt x="0" y="3682453"/>
                  </a:lnTo>
                  <a:lnTo>
                    <a:pt x="1315162" y="3472027"/>
                  </a:lnTo>
                  <a:lnTo>
                    <a:pt x="2630324" y="1262555"/>
                  </a:lnTo>
                  <a:lnTo>
                    <a:pt x="3945486" y="1946439"/>
                  </a:lnTo>
                  <a:lnTo>
                    <a:pt x="5260648" y="0"/>
                  </a:lnTo>
                  <a:lnTo>
                    <a:pt x="5260648" y="4313731"/>
                  </a:lnTo>
                  <a:close/>
                </a:path>
              </a:pathLst>
            </a:custGeom>
            <a:solidFill>
              <a:srgbClr val="D9D9D9">
                <a:alpha val="6470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10988394" y="6307480"/>
              <a:ext cx="5260975" cy="1999614"/>
            </a:xfrm>
            <a:custGeom>
              <a:avLst/>
              <a:gdLst/>
              <a:ahLst/>
              <a:cxnLst/>
              <a:rect l="l" t="t" r="r" b="b"/>
              <a:pathLst>
                <a:path w="5260975" h="1999615">
                  <a:moveTo>
                    <a:pt x="5260648" y="1999046"/>
                  </a:moveTo>
                  <a:lnTo>
                    <a:pt x="0" y="1999046"/>
                  </a:lnTo>
                  <a:lnTo>
                    <a:pt x="1315162" y="1367768"/>
                  </a:lnTo>
                  <a:lnTo>
                    <a:pt x="2630324" y="0"/>
                  </a:lnTo>
                  <a:lnTo>
                    <a:pt x="3945486" y="420851"/>
                  </a:lnTo>
                  <a:lnTo>
                    <a:pt x="5260648" y="315638"/>
                  </a:lnTo>
                  <a:lnTo>
                    <a:pt x="5260648" y="1999046"/>
                  </a:lnTo>
                  <a:close/>
                </a:path>
              </a:pathLst>
            </a:custGeom>
            <a:solidFill>
              <a:srgbClr val="FFFFFF">
                <a:alpha val="6470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" name="object 2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73854" y="3266107"/>
              <a:ext cx="128133" cy="128133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91926" y="4908524"/>
              <a:ext cx="128133" cy="128133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73854" y="7900657"/>
              <a:ext cx="128133" cy="128133"/>
            </a:xfrm>
            <a:prstGeom prst="rect">
              <a:avLst/>
            </a:prstGeom>
          </p:spPr>
        </p:pic>
      </p:grpSp>
      <p:sp>
        <p:nvSpPr>
          <p:cNvPr id="23" name="object 23"/>
          <p:cNvSpPr txBox="1"/>
          <p:nvPr/>
        </p:nvSpPr>
        <p:spPr>
          <a:xfrm>
            <a:off x="9745002" y="1574377"/>
            <a:ext cx="421005" cy="2990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800" spc="-370" dirty="0">
                <a:solidFill>
                  <a:srgbClr val="202A3C"/>
                </a:solidFill>
                <a:latin typeface="Lucida Sans Unicode"/>
                <a:cs typeface="Lucida Sans Unicode"/>
              </a:rPr>
              <a:t>1</a:t>
            </a:r>
            <a:r>
              <a:rPr sz="1800" spc="15" dirty="0">
                <a:solidFill>
                  <a:srgbClr val="202A3C"/>
                </a:solidFill>
                <a:latin typeface="Lucida Sans Unicode"/>
                <a:cs typeface="Lucida Sans Unicode"/>
              </a:rPr>
              <a:t>2</a:t>
            </a:r>
            <a:r>
              <a:rPr sz="1800" spc="30" dirty="0">
                <a:solidFill>
                  <a:srgbClr val="202A3C"/>
                </a:solidFill>
                <a:latin typeface="Lucida Sans Unicode"/>
                <a:cs typeface="Lucida Sans Unicode"/>
              </a:rPr>
              <a:t>5</a:t>
            </a:r>
            <a:endParaRPr sz="1800">
              <a:latin typeface="Lucida Sans Unicode"/>
              <a:cs typeface="Lucida Sans Unicode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9739599" y="2889541"/>
            <a:ext cx="426084" cy="2990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800" spc="-370" dirty="0">
                <a:solidFill>
                  <a:srgbClr val="202A3C"/>
                </a:solidFill>
                <a:latin typeface="Lucida Sans Unicode"/>
                <a:cs typeface="Lucida Sans Unicode"/>
              </a:rPr>
              <a:t>1</a:t>
            </a:r>
            <a:r>
              <a:rPr sz="1800" spc="40" dirty="0">
                <a:solidFill>
                  <a:srgbClr val="202A3C"/>
                </a:solidFill>
                <a:latin typeface="Lucida Sans Unicode"/>
                <a:cs typeface="Lucida Sans Unicode"/>
              </a:rPr>
              <a:t>0</a:t>
            </a:r>
            <a:r>
              <a:rPr sz="1800" spc="45" dirty="0">
                <a:solidFill>
                  <a:srgbClr val="202A3C"/>
                </a:solidFill>
                <a:latin typeface="Lucida Sans Unicode"/>
                <a:cs typeface="Lucida Sans Unicode"/>
              </a:rPr>
              <a:t>0</a:t>
            </a:r>
            <a:endParaRPr sz="1800">
              <a:latin typeface="Lucida Sans Unicode"/>
              <a:cs typeface="Lucida Sans Unicode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9851656" y="4204699"/>
            <a:ext cx="314325" cy="2990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800" spc="-45" dirty="0">
                <a:solidFill>
                  <a:srgbClr val="202A3C"/>
                </a:solidFill>
                <a:latin typeface="Lucida Sans Unicode"/>
                <a:cs typeface="Lucida Sans Unicode"/>
              </a:rPr>
              <a:t>7</a:t>
            </a:r>
            <a:r>
              <a:rPr sz="1800" spc="30" dirty="0">
                <a:solidFill>
                  <a:srgbClr val="202A3C"/>
                </a:solidFill>
                <a:latin typeface="Lucida Sans Unicode"/>
                <a:cs typeface="Lucida Sans Unicode"/>
              </a:rPr>
              <a:t>5</a:t>
            </a:r>
            <a:endParaRPr sz="1800">
              <a:latin typeface="Lucida Sans Unicode"/>
              <a:cs typeface="Lucida Sans Unicode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9840368" y="5519864"/>
            <a:ext cx="325120" cy="2990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800" spc="25" dirty="0">
                <a:solidFill>
                  <a:srgbClr val="202A3C"/>
                </a:solidFill>
                <a:latin typeface="Lucida Sans Unicode"/>
                <a:cs typeface="Lucida Sans Unicode"/>
              </a:rPr>
              <a:t>5</a:t>
            </a:r>
            <a:r>
              <a:rPr sz="1800" spc="45" dirty="0">
                <a:solidFill>
                  <a:srgbClr val="202A3C"/>
                </a:solidFill>
                <a:latin typeface="Lucida Sans Unicode"/>
                <a:cs typeface="Lucida Sans Unicode"/>
              </a:rPr>
              <a:t>0</a:t>
            </a:r>
            <a:endParaRPr sz="1800">
              <a:latin typeface="Lucida Sans Unicode"/>
              <a:cs typeface="Lucida Sans Unicode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9843641" y="6835022"/>
            <a:ext cx="321945" cy="2990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800" spc="15" dirty="0">
                <a:solidFill>
                  <a:srgbClr val="202A3C"/>
                </a:solidFill>
                <a:latin typeface="Lucida Sans Unicode"/>
                <a:cs typeface="Lucida Sans Unicode"/>
              </a:rPr>
              <a:t>2</a:t>
            </a:r>
            <a:r>
              <a:rPr sz="1800" spc="30" dirty="0">
                <a:solidFill>
                  <a:srgbClr val="202A3C"/>
                </a:solidFill>
                <a:latin typeface="Lucida Sans Unicode"/>
                <a:cs typeface="Lucida Sans Unicode"/>
              </a:rPr>
              <a:t>5</a:t>
            </a:r>
            <a:endParaRPr sz="1800">
              <a:latin typeface="Lucida Sans Unicode"/>
              <a:cs typeface="Lucida Sans Unicode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9989136" y="8150187"/>
            <a:ext cx="176530" cy="2990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800" spc="45" dirty="0">
                <a:solidFill>
                  <a:srgbClr val="202A3C"/>
                </a:solidFill>
                <a:latin typeface="Lucida Sans Unicode"/>
                <a:cs typeface="Lucida Sans Unicode"/>
              </a:rPr>
              <a:t>0</a:t>
            </a:r>
            <a:endParaRPr sz="1800">
              <a:latin typeface="Lucida Sans Unicode"/>
              <a:cs typeface="Lucida Sans Unicode"/>
            </a:endParaRPr>
          </a:p>
        </p:txBody>
      </p:sp>
      <p:sp>
        <p:nvSpPr>
          <p:cNvPr id="29" name="object 29"/>
          <p:cNvSpPr txBox="1">
            <a:spLocks noGrp="1"/>
          </p:cNvSpPr>
          <p:nvPr>
            <p:ph type="title"/>
          </p:nvPr>
        </p:nvSpPr>
        <p:spPr>
          <a:xfrm>
            <a:off x="1616251" y="995103"/>
            <a:ext cx="3782695" cy="10280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6550" spc="20" dirty="0">
                <a:solidFill>
                  <a:srgbClr val="202A3C"/>
                </a:solidFill>
                <a:latin typeface="Georgia"/>
                <a:cs typeface="Georgia"/>
              </a:rPr>
              <a:t>Ma</a:t>
            </a:r>
            <a:r>
              <a:rPr sz="6550" spc="30" dirty="0">
                <a:solidFill>
                  <a:srgbClr val="202A3C"/>
                </a:solidFill>
                <a:latin typeface="Georgia"/>
                <a:cs typeface="Georgia"/>
              </a:rPr>
              <a:t> </a:t>
            </a:r>
            <a:r>
              <a:rPr sz="6550" dirty="0">
                <a:solidFill>
                  <a:srgbClr val="202A3C"/>
                </a:solidFill>
                <a:latin typeface="Georgia"/>
                <a:cs typeface="Georgia"/>
              </a:rPr>
              <a:t>Vision</a:t>
            </a:r>
            <a:endParaRPr sz="6550">
              <a:latin typeface="Georgia"/>
              <a:cs typeface="Georgia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081487" y="2922395"/>
            <a:ext cx="6812280" cy="11634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7100"/>
              </a:lnSpc>
              <a:spcBef>
                <a:spcPts val="95"/>
              </a:spcBef>
            </a:pPr>
            <a:r>
              <a:rPr sz="3350" spc="420" dirty="0">
                <a:latin typeface="Microsoft Sans Serif"/>
                <a:cs typeface="Microsoft Sans Serif"/>
              </a:rPr>
              <a:t>Augmenter</a:t>
            </a:r>
            <a:r>
              <a:rPr sz="3350" spc="204" dirty="0">
                <a:latin typeface="Microsoft Sans Serif"/>
                <a:cs typeface="Microsoft Sans Serif"/>
              </a:rPr>
              <a:t> </a:t>
            </a:r>
            <a:r>
              <a:rPr sz="3350" spc="380" dirty="0">
                <a:latin typeface="Microsoft Sans Serif"/>
                <a:cs typeface="Microsoft Sans Serif"/>
              </a:rPr>
              <a:t>l'organisation</a:t>
            </a:r>
            <a:r>
              <a:rPr sz="3350" spc="204" dirty="0">
                <a:latin typeface="Microsoft Sans Serif"/>
                <a:cs typeface="Microsoft Sans Serif"/>
              </a:rPr>
              <a:t> </a:t>
            </a:r>
            <a:r>
              <a:rPr sz="3350" spc="375" dirty="0">
                <a:latin typeface="Microsoft Sans Serif"/>
                <a:cs typeface="Microsoft Sans Serif"/>
              </a:rPr>
              <a:t>par </a:t>
            </a:r>
            <a:r>
              <a:rPr sz="3350" spc="-880" dirty="0">
                <a:latin typeface="Microsoft Sans Serif"/>
                <a:cs typeface="Microsoft Sans Serif"/>
              </a:rPr>
              <a:t> </a:t>
            </a:r>
            <a:r>
              <a:rPr sz="3350" spc="400" dirty="0">
                <a:latin typeface="Microsoft Sans Serif"/>
                <a:cs typeface="Microsoft Sans Serif"/>
              </a:rPr>
              <a:t>utilisation</a:t>
            </a:r>
            <a:r>
              <a:rPr sz="3350" spc="220" dirty="0">
                <a:latin typeface="Microsoft Sans Serif"/>
                <a:cs typeface="Microsoft Sans Serif"/>
              </a:rPr>
              <a:t> </a:t>
            </a:r>
            <a:r>
              <a:rPr sz="3350" spc="380" dirty="0">
                <a:latin typeface="Microsoft Sans Serif"/>
                <a:cs typeface="Microsoft Sans Serif"/>
              </a:rPr>
              <a:t>des</a:t>
            </a:r>
            <a:r>
              <a:rPr sz="3350" spc="220" dirty="0">
                <a:latin typeface="Microsoft Sans Serif"/>
                <a:cs typeface="Microsoft Sans Serif"/>
              </a:rPr>
              <a:t> </a:t>
            </a:r>
            <a:r>
              <a:rPr sz="3350" spc="430" dirty="0">
                <a:latin typeface="Microsoft Sans Serif"/>
                <a:cs typeface="Microsoft Sans Serif"/>
              </a:rPr>
              <a:t>methode</a:t>
            </a:r>
            <a:r>
              <a:rPr sz="3350" spc="225" dirty="0">
                <a:latin typeface="Microsoft Sans Serif"/>
                <a:cs typeface="Microsoft Sans Serif"/>
              </a:rPr>
              <a:t> </a:t>
            </a:r>
            <a:r>
              <a:rPr sz="3350" spc="370" dirty="0">
                <a:latin typeface="Microsoft Sans Serif"/>
                <a:cs typeface="Microsoft Sans Serif"/>
              </a:rPr>
              <a:t>agile</a:t>
            </a:r>
            <a:endParaRPr sz="3350" dirty="0">
              <a:latin typeface="Microsoft Sans Serif"/>
              <a:cs typeface="Microsoft Sans Serif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1066782" y="4598755"/>
            <a:ext cx="8093709" cy="11634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7100"/>
              </a:lnSpc>
              <a:spcBef>
                <a:spcPts val="95"/>
              </a:spcBef>
            </a:pPr>
            <a:r>
              <a:rPr sz="3350" spc="420" dirty="0">
                <a:latin typeface="Microsoft Sans Serif"/>
                <a:cs typeface="Microsoft Sans Serif"/>
              </a:rPr>
              <a:t>Augmenter</a:t>
            </a:r>
            <a:r>
              <a:rPr sz="3350" spc="225" dirty="0">
                <a:latin typeface="Microsoft Sans Serif"/>
                <a:cs typeface="Microsoft Sans Serif"/>
              </a:rPr>
              <a:t> </a:t>
            </a:r>
            <a:r>
              <a:rPr sz="3350" spc="365" dirty="0">
                <a:latin typeface="Microsoft Sans Serif"/>
                <a:cs typeface="Microsoft Sans Serif"/>
              </a:rPr>
              <a:t>la</a:t>
            </a:r>
            <a:r>
              <a:rPr sz="3350" spc="225" dirty="0">
                <a:latin typeface="Microsoft Sans Serif"/>
                <a:cs typeface="Microsoft Sans Serif"/>
              </a:rPr>
              <a:t> </a:t>
            </a:r>
            <a:r>
              <a:rPr sz="3350" spc="445" dirty="0">
                <a:latin typeface="Microsoft Sans Serif"/>
                <a:cs typeface="Microsoft Sans Serif"/>
              </a:rPr>
              <a:t>communication</a:t>
            </a:r>
            <a:r>
              <a:rPr sz="3350" spc="225" dirty="0">
                <a:latin typeface="Microsoft Sans Serif"/>
                <a:cs typeface="Microsoft Sans Serif"/>
              </a:rPr>
              <a:t> </a:t>
            </a:r>
            <a:r>
              <a:rPr sz="3350" spc="470" dirty="0">
                <a:latin typeface="Microsoft Sans Serif"/>
                <a:cs typeface="Microsoft Sans Serif"/>
              </a:rPr>
              <a:t>et</a:t>
            </a:r>
            <a:r>
              <a:rPr sz="3350" spc="225" dirty="0">
                <a:latin typeface="Microsoft Sans Serif"/>
                <a:cs typeface="Microsoft Sans Serif"/>
              </a:rPr>
              <a:t> </a:t>
            </a:r>
            <a:r>
              <a:rPr sz="3350" spc="365" dirty="0">
                <a:latin typeface="Microsoft Sans Serif"/>
                <a:cs typeface="Microsoft Sans Serif"/>
              </a:rPr>
              <a:t>la </a:t>
            </a:r>
            <a:r>
              <a:rPr sz="3350" spc="-880" dirty="0">
                <a:latin typeface="Microsoft Sans Serif"/>
                <a:cs typeface="Microsoft Sans Serif"/>
              </a:rPr>
              <a:t> </a:t>
            </a:r>
            <a:r>
              <a:rPr sz="3350" spc="390" dirty="0">
                <a:latin typeface="Microsoft Sans Serif"/>
                <a:cs typeface="Microsoft Sans Serif"/>
              </a:rPr>
              <a:t>solidarité</a:t>
            </a:r>
            <a:r>
              <a:rPr sz="3350" spc="225" dirty="0">
                <a:latin typeface="Microsoft Sans Serif"/>
                <a:cs typeface="Microsoft Sans Serif"/>
              </a:rPr>
              <a:t> </a:t>
            </a:r>
            <a:r>
              <a:rPr sz="3350" spc="415" dirty="0">
                <a:latin typeface="Microsoft Sans Serif"/>
                <a:cs typeface="Microsoft Sans Serif"/>
              </a:rPr>
              <a:t>entre</a:t>
            </a:r>
            <a:r>
              <a:rPr sz="3350" spc="225" dirty="0">
                <a:latin typeface="Microsoft Sans Serif"/>
                <a:cs typeface="Microsoft Sans Serif"/>
              </a:rPr>
              <a:t> </a:t>
            </a:r>
            <a:r>
              <a:rPr sz="3350" spc="370" dirty="0">
                <a:latin typeface="Microsoft Sans Serif"/>
                <a:cs typeface="Microsoft Sans Serif"/>
              </a:rPr>
              <a:t>les</a:t>
            </a:r>
            <a:r>
              <a:rPr sz="3350" spc="225" dirty="0">
                <a:latin typeface="Microsoft Sans Serif"/>
                <a:cs typeface="Microsoft Sans Serif"/>
              </a:rPr>
              <a:t> </a:t>
            </a:r>
            <a:r>
              <a:rPr sz="3350" spc="430" dirty="0">
                <a:latin typeface="Microsoft Sans Serif"/>
                <a:cs typeface="Microsoft Sans Serif"/>
              </a:rPr>
              <a:t>membres</a:t>
            </a:r>
            <a:endParaRPr sz="3350" dirty="0">
              <a:latin typeface="Microsoft Sans Serif"/>
              <a:cs typeface="Microsoft Sans Serif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977574" y="7695484"/>
            <a:ext cx="8354059" cy="53848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350" spc="420" dirty="0">
                <a:latin typeface="Microsoft Sans Serif"/>
                <a:cs typeface="Microsoft Sans Serif"/>
              </a:rPr>
              <a:t>Augmenter</a:t>
            </a:r>
            <a:r>
              <a:rPr sz="3350" spc="220" dirty="0">
                <a:latin typeface="Microsoft Sans Serif"/>
                <a:cs typeface="Microsoft Sans Serif"/>
              </a:rPr>
              <a:t> </a:t>
            </a:r>
            <a:r>
              <a:rPr sz="3350" spc="365" dirty="0">
                <a:latin typeface="Microsoft Sans Serif"/>
                <a:cs typeface="Microsoft Sans Serif"/>
              </a:rPr>
              <a:t>la</a:t>
            </a:r>
            <a:r>
              <a:rPr sz="3350" spc="220" dirty="0">
                <a:latin typeface="Microsoft Sans Serif"/>
                <a:cs typeface="Microsoft Sans Serif"/>
              </a:rPr>
              <a:t> </a:t>
            </a:r>
            <a:r>
              <a:rPr sz="3350" spc="390" dirty="0">
                <a:latin typeface="Microsoft Sans Serif"/>
                <a:cs typeface="Microsoft Sans Serif"/>
              </a:rPr>
              <a:t>fidélité</a:t>
            </a:r>
            <a:r>
              <a:rPr sz="3350" spc="220" dirty="0">
                <a:latin typeface="Microsoft Sans Serif"/>
                <a:cs typeface="Microsoft Sans Serif"/>
              </a:rPr>
              <a:t> </a:t>
            </a:r>
            <a:r>
              <a:rPr sz="3350" spc="380" dirty="0">
                <a:latin typeface="Microsoft Sans Serif"/>
                <a:cs typeface="Microsoft Sans Serif"/>
              </a:rPr>
              <a:t>de</a:t>
            </a:r>
            <a:r>
              <a:rPr sz="3350" spc="225" dirty="0">
                <a:latin typeface="Microsoft Sans Serif"/>
                <a:cs typeface="Microsoft Sans Serif"/>
              </a:rPr>
              <a:t> </a:t>
            </a:r>
            <a:r>
              <a:rPr sz="3350" spc="380" dirty="0">
                <a:latin typeface="Microsoft Sans Serif"/>
                <a:cs typeface="Microsoft Sans Serif"/>
              </a:rPr>
              <a:t>nos</a:t>
            </a:r>
            <a:r>
              <a:rPr sz="3350" spc="220" dirty="0">
                <a:latin typeface="Microsoft Sans Serif"/>
                <a:cs typeface="Microsoft Sans Serif"/>
              </a:rPr>
              <a:t> </a:t>
            </a:r>
            <a:r>
              <a:rPr sz="3350" spc="425" dirty="0">
                <a:latin typeface="Microsoft Sans Serif"/>
                <a:cs typeface="Microsoft Sans Serif"/>
              </a:rPr>
              <a:t>clients</a:t>
            </a:r>
            <a:endParaRPr sz="3350" dirty="0">
              <a:latin typeface="Microsoft Sans Serif"/>
              <a:cs typeface="Microsoft Sans Serif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0A652E-0B3D-4332-9DB3-AB894BC5A2A3}"/>
              </a:ext>
            </a:extLst>
          </p:cNvPr>
          <p:cNvSpPr txBox="1"/>
          <p:nvPr/>
        </p:nvSpPr>
        <p:spPr>
          <a:xfrm>
            <a:off x="1005529" y="6183903"/>
            <a:ext cx="7939346" cy="11233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35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Augmenter </a:t>
            </a:r>
            <a:r>
              <a:rPr lang="en-US" sz="3350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l'aspect</a:t>
            </a:r>
            <a:r>
              <a:rPr lang="en-US" sz="335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innovant qui </a:t>
            </a:r>
            <a:r>
              <a:rPr lang="en-US" sz="3350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inclut</a:t>
            </a:r>
            <a:r>
              <a:rPr lang="en-US" sz="335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la </a:t>
            </a:r>
            <a:r>
              <a:rPr lang="en-US" sz="3350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technologie</a:t>
            </a:r>
            <a:r>
              <a:rPr lang="en-US" sz="335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3350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intelligente</a:t>
            </a:r>
            <a:endParaRPr lang="en-US" sz="3350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pic>
        <p:nvPicPr>
          <p:cNvPr id="35" name="object 21">
            <a:extLst>
              <a:ext uri="{FF2B5EF4-FFF2-40B4-BE49-F238E27FC236}">
                <a16:creationId xmlns:a16="http://schemas.microsoft.com/office/drawing/2014/main" id="{D0B2C15C-10DE-477E-8CEA-55B43DF3B695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73853" y="6416248"/>
            <a:ext cx="128133" cy="12813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1428" y="262532"/>
              <a:ext cx="1943099" cy="2981324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98425" rIns="0" bIns="0" rtlCol="0">
            <a:spAutoFit/>
          </a:bodyPr>
          <a:lstStyle/>
          <a:p>
            <a:pPr marL="1765935" marR="5080" indent="-1753870">
              <a:lnSpc>
                <a:spcPts val="7200"/>
              </a:lnSpc>
              <a:spcBef>
                <a:spcPts val="775"/>
              </a:spcBef>
            </a:pPr>
            <a:r>
              <a:rPr spc="844" dirty="0"/>
              <a:t>Merci</a:t>
            </a:r>
            <a:r>
              <a:rPr spc="-430" dirty="0"/>
              <a:t> </a:t>
            </a:r>
            <a:r>
              <a:rPr spc="615" dirty="0"/>
              <a:t>pour</a:t>
            </a:r>
            <a:r>
              <a:rPr spc="-425" dirty="0"/>
              <a:t> </a:t>
            </a:r>
            <a:r>
              <a:rPr spc="550" dirty="0"/>
              <a:t>votre </a:t>
            </a:r>
            <a:r>
              <a:rPr spc="-2255" dirty="0"/>
              <a:t> </a:t>
            </a:r>
            <a:r>
              <a:rPr spc="575" dirty="0"/>
              <a:t>attention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2618</TotalTime>
  <Words>222</Words>
  <Application>Microsoft Office PowerPoint</Application>
  <PresentationFormat>Custom</PresentationFormat>
  <Paragraphs>39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Calibri</vt:lpstr>
      <vt:lpstr>Georgia</vt:lpstr>
      <vt:lpstr>Lucida Sans Unicode</vt:lpstr>
      <vt:lpstr>Microsoft Sans Serif</vt:lpstr>
      <vt:lpstr>Sitka Subheading</vt:lpstr>
      <vt:lpstr>Tahoma</vt:lpstr>
      <vt:lpstr>Trebuchet MS</vt:lpstr>
      <vt:lpstr>Verdana</vt:lpstr>
      <vt:lpstr>Office Theme</vt:lpstr>
      <vt:lpstr>Nouveau  RESPONSABLE PROJET de SJE</vt:lpstr>
      <vt:lpstr>PowerPoint Presentation</vt:lpstr>
      <vt:lpstr>Expérience</vt:lpstr>
      <vt:lpstr>Faiblesses:</vt:lpstr>
      <vt:lpstr>Proposition:</vt:lpstr>
      <vt:lpstr>Proposition:</vt:lpstr>
      <vt:lpstr>Ma Vision</vt:lpstr>
      <vt:lpstr>Merci pour votre 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Yellow Modern Social Media Marketing Trends Presentation</dc:title>
  <dc:creator>Yahya Allaya</dc:creator>
  <cp:keywords>DAEeoqxwNRU,BAEeor8kk54</cp:keywords>
  <cp:lastModifiedBy>Yahya Allaya</cp:lastModifiedBy>
  <cp:revision>9</cp:revision>
  <dcterms:created xsi:type="dcterms:W3CDTF">2021-07-07T21:20:12Z</dcterms:created>
  <dcterms:modified xsi:type="dcterms:W3CDTF">2021-08-02T23:07:21Z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2021-07-07T00:00:00Z</vt:filetime>
  </property>
  <property fmtid="{D5CDD505-2E9C-101B-9397-08002B2CF9AE}" pid="3" name="Creator">
    <vt:lpwstr>Canva</vt:lpwstr>
  </property>
  <property fmtid="{D5CDD505-2E9C-101B-9397-08002B2CF9AE}" pid="4" name="LastSaved">
    <vt:filetime>2021-07-07T00:00:00Z</vt:filetime>
  </property>
</Properties>
</file>